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281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1040" y="1768680"/>
            <a:ext cx="549756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1040" y="1768680"/>
            <a:ext cx="54975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504000" y="1606357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8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Mini Yelp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CustomShape 2"/>
          <p:cNvSpPr/>
          <p:nvPr/>
        </p:nvSpPr>
        <p:spPr>
          <a:xfrm>
            <a:off x="504000" y="2387880"/>
            <a:ext cx="9070560" cy="36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Shan Luo,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Gongyao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Chen,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Hanlin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Xiao,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Zhenchi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Zhang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39" name="CustomShape 3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545760" y="883080"/>
            <a:ext cx="8988480" cy="429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Design a simplified web application similar to Yelp.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User Registration, login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Search shops by city, feature, open time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nearby shops by address, feature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popular shops by city, feature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Get user reviews by shop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Picture 4"/>
          <p:cNvPicPr/>
          <p:nvPr/>
        </p:nvPicPr>
        <p:blipFill>
          <a:blip r:embed="rId3"/>
          <a:stretch/>
        </p:blipFill>
        <p:spPr>
          <a:xfrm>
            <a:off x="459000" y="948600"/>
            <a:ext cx="9161280" cy="6442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6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Demo Time</a:t>
            </a:r>
            <a:endParaRPr lang="en-US" sz="6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50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6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Questions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40"/>
          <p:cNvPicPr/>
          <p:nvPr/>
        </p:nvPicPr>
        <p:blipFill>
          <a:blip r:embed="rId2"/>
          <a:stretch/>
        </p:blipFill>
        <p:spPr>
          <a:xfrm>
            <a:off x="91440" y="63720"/>
            <a:ext cx="2376360" cy="764280"/>
          </a:xfrm>
          <a:prstGeom prst="rect">
            <a:avLst/>
          </a:prstGeom>
          <a:ln>
            <a:noFill/>
          </a:ln>
        </p:spPr>
      </p:pic>
      <p:sp>
        <p:nvSpPr>
          <p:cNvPr id="53" name="CustomShape 1"/>
          <p:cNvSpPr/>
          <p:nvPr/>
        </p:nvSpPr>
        <p:spPr>
          <a:xfrm>
            <a:off x="7328160" y="63720"/>
            <a:ext cx="2660040" cy="39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CIS550 Project Demo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2"/>
          <p:cNvSpPr/>
          <p:nvPr/>
        </p:nvSpPr>
        <p:spPr>
          <a:xfrm>
            <a:off x="504360" y="1915560"/>
            <a:ext cx="9070560" cy="126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/>
            <a:r>
              <a:rPr lang="en-US" sz="6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78</Words>
  <Application>Microsoft Office PowerPoint</Application>
  <PresentationFormat>Custom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DejaVu Sans</vt:lpstr>
      <vt:lpstr>Arial</vt:lpstr>
      <vt:lpstr>Calibri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Chen Nelson</cp:lastModifiedBy>
  <cp:revision>15</cp:revision>
  <dcterms:created xsi:type="dcterms:W3CDTF">2018-04-23T14:31:54Z</dcterms:created>
  <dcterms:modified xsi:type="dcterms:W3CDTF">2018-04-24T01:14:48Z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